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Medium"/>
      <p:regular r:id="rId17"/>
    </p:embeddedFont>
    <p:embeddedFont>
      <p:font typeface="Alexandria Medium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svg"/><Relationship Id="rId17" Type="http://schemas.openxmlformats.org/officeDocument/2006/relationships/slideLayout" Target="../slideLayouts/slideLayout6.xml"/><Relationship Id="rId1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Building Real-time ETL Pipelines with AWS &amp; Databricks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deep dive into designing, building, and optimizing a real-time streaming data pipeline leveraging AWS and Databricks, adhering to robust data engineering best practices.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0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186" y="3628430"/>
            <a:ext cx="5201483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Conclusion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8186" y="4590693"/>
            <a:ext cx="12192833" cy="130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200"/>
              </a:lnSpc>
              <a:buNone/>
            </a:pPr>
            <a:r>
              <a:rPr lang="en-US" sz="8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Engineering Excellence</a:t>
            </a:r>
            <a:endParaRPr lang="en-US" sz="8150" dirty="0"/>
          </a:p>
        </p:txBody>
      </p:sp>
      <p:sp>
        <p:nvSpPr>
          <p:cNvPr id="5" name="Text 2"/>
          <p:cNvSpPr/>
          <p:nvPr/>
        </p:nvSpPr>
        <p:spPr>
          <a:xfrm>
            <a:off x="728186" y="6203156"/>
            <a:ext cx="13174028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demonstrates my ability to design, build, debug, and run a real-time streaming pipeline using AWS and Databricks, applying proper data engineering best practices with a Bronze–Silver–Gold architecture. It highlights a comprehensive understanding of scalable data solutions and a commitment to continuous improvement in data infrastructure.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333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Bronze-Silver-Gold Architecture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3074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pipeline follows the medallion architecture, providing structured layers for data quality and transformation, ensuring reliable data for analytics and machine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4944"/>
            <a:ext cx="75859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Bronze Layer: Raw Data Ingestion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75548"/>
            <a:ext cx="4196358" cy="3318153"/>
          </a:xfrm>
          <a:prstGeom prst="roundRect">
            <a:avLst>
              <a:gd name="adj" fmla="val 1025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2709982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897029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617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Lake Landing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410765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Raw, immutable data is ingested directly into S3 for cost-effective storage and future reprocessing capabilities.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475548"/>
            <a:ext cx="4196358" cy="3318153"/>
          </a:xfrm>
          <a:prstGeom prst="roundRect">
            <a:avLst>
              <a:gd name="adj" fmla="val 1025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96" y="2709982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897029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3617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Real-time Streams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410765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Leveraging Kafka or Kinesis for continuous data capture from various sources, ensuring low-latency delivery.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475548"/>
            <a:ext cx="4196358" cy="3318153"/>
          </a:xfrm>
          <a:prstGeom prst="roundRect">
            <a:avLst>
              <a:gd name="adj" fmla="val 1025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2709982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2897029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3617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Schema Evolution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410765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Utilizing Delta Lake to handle schema changes gracefully without breaking downstream processes.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3790" y="60488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Bronze layer acts as the initial landing zone, capturing all incoming data in its raw format, ensuring data fidelity and recoverability.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478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Silver Layer: Data Refinement and Standardization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48889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Silver layer focuses on cleaning, enriching, and standardizing raw data from Bronze, making it suitable for broader consumption.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0377"/>
            <a:ext cx="87872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Transformations in the Silver Layer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7114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40662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130981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335054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03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Null Value Removal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52853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Eliminating incomplete records to maintain data quality and prevent errors in analysis.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247114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2440662"/>
            <a:ext cx="6408063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2298" y="2130981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2335054"/>
            <a:ext cx="272177" cy="27217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85842" y="303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Timestamp Casting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85842" y="352853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Converting raw timestamp strings to proper timestamp formats for accurate temporal analysis.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507861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048131"/>
            <a:ext cx="6407944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540" y="4738449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61614" y="4942523"/>
            <a:ext cx="272177" cy="272177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51084" y="5645587"/>
            <a:ext cx="3519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Station ID Normalization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51084" y="613600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Standardizing station identifiers for consistent aggregation and joining across datasets.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428548" y="507861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8548" y="5048131"/>
            <a:ext cx="6408063" cy="121920"/>
          </a:xfrm>
          <a:prstGeom prst="rect">
            <a:avLst/>
          </a:prstGeom>
        </p:spPr>
      </p:pic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2298" y="4738449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96371" y="4942523"/>
            <a:ext cx="272177" cy="272177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85842" y="5645587"/>
            <a:ext cx="3528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Ingestion Audit Columns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85842" y="613600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Adding metadata like ingestion time and source to track data lineage and ensure traceability.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90139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Silver Layer Implementation: Delta Lake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7478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is written to the Silver layer using Delta Lake, ensuring ACID transactions and efficient data management.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55739"/>
            <a:ext cx="7604284" cy="702945"/>
          </a:xfrm>
          <a:prstGeom prst="roundRect">
            <a:avLst>
              <a:gd name="adj" fmla="val 4840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055739"/>
            <a:ext cx="7626906" cy="70294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225760"/>
            <a:ext cx="71732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silver_df.write.format("delta").mode("overwrite").save(silver_path)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1383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corresponding Delta table is then created, allowing for SQL-based querying and integration with other tools.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994791"/>
            <a:ext cx="7604284" cy="1065848"/>
          </a:xfrm>
          <a:prstGeom prst="roundRect">
            <a:avLst>
              <a:gd name="adj" fmla="val 31922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782479" y="4994791"/>
            <a:ext cx="7626906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1009293" y="5164812"/>
            <a:ext cx="71732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IF NOT EXISTS weather_silver USING DELTA LOCATION 's3a://...'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715947"/>
            <a:ext cx="86185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Gold Layer: Aggregations for Analytics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6230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Gold layer serves as the final consumption layer, containing aggregated and optimized data structures specifically designed for end-user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5375"/>
            <a:ext cx="74842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Gold Layer: Analytics-Ready Data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1597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21888" y="2286000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02323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Hourly Avg Temperature Per Station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86798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Aggregating sensor data to provide hourly average temperatures, ideal for trend analysis and monitoring.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5092779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gold_df = silver_df.groupBy(window("timestamp", "1 hour"), "station_id").agg(avg("temperature_c").alias("avg_temp"))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1597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60" y="2286000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43776" y="3023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Dashboard Ready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443776" y="351365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is pre-processed and optimized for direct consumption by business intelligence dashboards.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211597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2286000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66948" y="3023235"/>
            <a:ext cx="33753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Reduced Compute Cost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866948" y="351365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Summarizing data in the Gold layer significantly reduces the computational overhead for analytical queries.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589" y="957858"/>
            <a:ext cx="7718822" cy="1017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Current Limitations &amp; Future Enhancements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12589" y="2484834"/>
            <a:ext cx="254496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Initial Limitations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2589" y="3006566"/>
            <a:ext cx="3611047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Reliance on Access Keys due to unattached IAM profiles.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2589" y="3729276"/>
            <a:ext cx="3611047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Manual, notebook-driven pipeline execution.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2589" y="4451985"/>
            <a:ext cx="3611047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Absence of Databricks Lakehouse Platform features like DLT.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27984" y="2484834"/>
            <a:ext cx="360830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Next Steps for Improvement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27984" y="3006566"/>
            <a:ext cx="3611047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Security: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Replace Access Keys with robust IAM roles.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27984" y="3729276"/>
            <a:ext cx="3611047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Convert notebooks into scheduled Databricks Jobs.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27984" y="4451985"/>
            <a:ext cx="3611047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Monitoring: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Integrate Slack notifications for pipeline alerts.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27984" y="5174694"/>
            <a:ext cx="3611047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Deployment: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Implement CI/CD via GitHub Actions for seamless updates.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27984" y="6223159"/>
            <a:ext cx="3611047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Orchestration: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Leverage Airflow or Databricks Workflows for end-to-end automation.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2025-12-08T14:18:02Z</dcterms:created>
  <dcterms:modified xsi:type="dcterms:W3CDTF">2025-12-08T14:18:02Z</dcterms:modified>
</cp:coreProperties>
</file>